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BEC46-CDF9-5AE5-8EA2-708883A8A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3A3EA0-96E9-5ABB-FE50-255CDDE53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7B1FFF-4598-6E02-ACF9-2DC82B249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F3D7F4-1A17-AF2B-500C-217DC325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9A2CDC-F8F8-3937-91C8-7E2B7785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25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CCFF3-D0B1-5210-C5A8-5A683554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880C56-C53A-4ACB-E8CC-8B6077279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3C32EE-500A-CFA5-5319-47272774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2CAEC-D43A-5AE2-E2CD-D9CCA045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93E95C-9C5D-CB72-6F7D-F9144994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33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61C8F88-AE82-52A4-B96A-AC40F3266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18A4FC-341B-1A6D-D992-5A9D53579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8F63D7-6991-1A05-2F9F-EC0BD5C72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0CA00F-A5A0-209C-0479-057478F9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5A5289-5F99-B04C-AC1D-1D996A64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65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8D4F66-2C96-A9C6-549C-F2DA3593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8D402D-9278-1962-55C3-76F27589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BE6593-4271-8EF6-733C-20ED1B58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7A8A15-4D5C-62DA-58D9-C90412C7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01CB28-EF1C-1D68-9B7B-CA3B8FB6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65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2A89D-E452-2AA9-894D-888D6BB4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FB1EC5-33B9-97F9-4296-8FD1695D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32F1BF-B35A-5393-182C-FBBC1071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BB6462-0251-330A-AF2C-172CF33A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D238F4-E97E-2A22-4670-F2F24A15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6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FDDD4-315B-EC46-8162-B18B197F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170608-7637-6E15-DA09-5378B4645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D0FADE-C84F-4441-16CF-927AAD269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DBF709-E6B6-F766-F87D-5CF5B6AF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BF5528-1E17-2EB7-6049-7F5ADB691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5020D0-AE9A-3EA2-607C-03A46E23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80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83CBA-47FC-485F-0206-C3C5CED0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A87AAA-F57B-45B5-A4C4-D15F62A27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39E22B-542D-A04F-75D4-3330F6125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E31FD4F-AD19-6164-3959-F5DE2B2EE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D11941-17B3-2E39-8AF0-7EB4B9726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069BD21-AC78-5751-0BB8-08EE99518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35BDF0-39B0-D023-5329-0685A5C4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36BBA7C-3CBB-B1D9-E9DD-7130E827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38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B6B8D-5077-A042-E3F5-4BA059D9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8FD61E-41E3-B409-373C-59AFF57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780881-7724-D457-A44B-A59D735D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7BBF0D1-87D3-0D29-82D4-76BF6A3D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793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05B132-A2B6-3F98-3E4B-F73C10A2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68DBB1-39F9-B9FA-1F57-3F3E8A75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341FCD-F0A9-08B8-ADF4-0E3E6F67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440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DF853C-80C2-1A59-484F-74B7D517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AEFC8-BF16-8CAA-F478-966D6E54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363CB1-BF4B-53AC-91FB-3E758B172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A236D8-1701-93CB-F702-C123306E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2FEB54-798D-FC45-40C8-22504534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BCF961-114E-FF7E-90A0-4FA00923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2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7D54F-75C1-910C-D65E-C670BEA5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525BE33-0213-8388-9530-6932E54FE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2FA3F99-A732-C317-14CA-E4A588AA1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B90DC7-FC50-5308-AC21-C61E9B46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37C55F-CD60-BE96-F586-20B80D78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82901B-79C5-C981-27F7-B874978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00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4A51DC-22A0-6FE1-82C0-A04C5053C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72627A-40BE-9012-E6DC-509FC5033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A363A-4407-2996-66E8-5CB0CD91B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7128E-B56C-4206-9D94-45E616B1E38C}" type="datetimeFigureOut">
              <a:rPr lang="zh-TW" altLang="en-US" smtClean="0"/>
              <a:t>2023/10/1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042335-91B2-046B-4BBE-F52D83E74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1BD42-6468-01D4-85C3-86863C61E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F92D7-7C65-4436-8C1E-643DAC9A2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5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apt</a:t>
            </a:r>
            <a:r>
              <a:rPr lang="zh-TW" altLang="en-US" dirty="0"/>
              <a:t>套件管理工具進行安裝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649A87-0A9F-072C-0D69-0F888C879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821" y="1825625"/>
            <a:ext cx="7052357" cy="4351338"/>
          </a:xfrm>
        </p:spPr>
      </p:pic>
    </p:spTree>
    <p:extLst>
      <p:ext uri="{BB962C8B-B14F-4D97-AF65-F5344CB8AC3E}">
        <p14:creationId xmlns:p14="http://schemas.microsoft.com/office/powerpoint/2010/main" val="72920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TW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規則更新</a:t>
            </a:r>
          </a:p>
        </p:txBody>
      </p:sp>
      <p:pic>
        <p:nvPicPr>
          <p:cNvPr id="7" name="圖片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D9CD695-2675-50C8-C3F6-6A4D42BF5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4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84E94D7E-7C18-9CFF-6102-50DB734CA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5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取得最新規則索引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FB1231-6EFB-54C6-58A6-8121CD6DA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7D731A-0B75-51DA-BCB1-007ABC0E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83" y="1565997"/>
            <a:ext cx="83748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1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# </a:t>
            </a:r>
            <a:r>
              <a:rPr lang="zh-TW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查看可用的規則集</a:t>
            </a:r>
          </a:p>
        </p:txBody>
      </p:sp>
      <p:pic>
        <p:nvPicPr>
          <p:cNvPr id="11" name="內容版面配置區 10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7B433CD7-E9E1-F03F-DCC2-31BAFCE2D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884" b="-3"/>
          <a:stretch/>
        </p:blipFill>
        <p:spPr>
          <a:xfrm>
            <a:off x="6235924" y="2410446"/>
            <a:ext cx="5803323" cy="3890357"/>
          </a:xfrm>
          <a:prstGeom prst="rect">
            <a:avLst/>
          </a:prstGeom>
        </p:spPr>
      </p:pic>
      <p:pic>
        <p:nvPicPr>
          <p:cNvPr id="7" name="圖片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6879044-C00D-7DBE-D443-86DF4751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84" b="-3"/>
          <a:stretch/>
        </p:blipFill>
        <p:spPr>
          <a:xfrm>
            <a:off x="432601" y="2410447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新增規則集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0C48FC-D7FC-F284-CA77-8B6B0CB9E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728318-44A4-BB49-788C-11616BDA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31" y="1815923"/>
            <a:ext cx="8156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重新啟用 </a:t>
            </a:r>
            <a:r>
              <a:rPr lang="en-US" altLang="zh-TW" dirty="0"/>
              <a:t>Suricata </a:t>
            </a:r>
            <a:r>
              <a:rPr lang="zh-TW" altLang="en-US" dirty="0"/>
              <a:t>加載規則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BE05D2-4DB6-BBF8-A22F-6E2A7E24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9A74679-DFC5-F39A-B240-574FF975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31" y="1690688"/>
            <a:ext cx="8156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找出網路卡</a:t>
            </a:r>
            <a:r>
              <a:rPr lang="en-US" altLang="zh-TW" dirty="0"/>
              <a:t>id</a:t>
            </a:r>
            <a:r>
              <a:rPr lang="zh-TW" altLang="en-US" dirty="0"/>
              <a:t>及</a:t>
            </a:r>
            <a:r>
              <a:rPr lang="en-US" altLang="zh-TW" dirty="0" err="1"/>
              <a:t>ip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2B9899-3762-AAFD-6898-A44C2BD1C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73CEFB-3E4A-B01E-EAA5-7E463FB9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31" y="1762557"/>
            <a:ext cx="8156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9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進入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suricata</a:t>
            </a:r>
            <a:r>
              <a:rPr lang="en-US" altLang="zh-TW" dirty="0"/>
              <a:t>/ </a:t>
            </a:r>
            <a:r>
              <a:rPr lang="zh-TW" altLang="en-US" dirty="0"/>
              <a:t>編輯 </a:t>
            </a:r>
            <a:r>
              <a:rPr lang="en-US" altLang="zh-TW" dirty="0"/>
              <a:t>Suricata</a:t>
            </a:r>
            <a:r>
              <a:rPr lang="zh-TW" altLang="en-US" dirty="0"/>
              <a:t>設定檔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09978D-5695-59C3-5EBA-B1959724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E0D6EE-F2F6-2E60-FCC5-6C6958A1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1" y="1804819"/>
            <a:ext cx="8189858" cy="5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6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找到 </a:t>
            </a:r>
            <a:r>
              <a:rPr lang="en-US" altLang="zh-TW" dirty="0"/>
              <a:t>HOME_NET </a:t>
            </a:r>
            <a:r>
              <a:rPr lang="zh-TW" altLang="en-US" dirty="0"/>
              <a:t>並將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zh-TW" altLang="en-US" dirty="0"/>
              <a:t>改為目前網卡取得的</a:t>
            </a:r>
            <a:r>
              <a:rPr lang="en-US" altLang="zh-TW" dirty="0" err="1"/>
              <a:t>ip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53DEA1-F3DC-FCA5-3CA3-0F2FD5D41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B1982E-1431-7D76-E6C7-AB39EEAF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31" y="1690688"/>
            <a:ext cx="8156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找到所有</a:t>
            </a:r>
            <a:r>
              <a:rPr lang="en-US" altLang="zh-TW" dirty="0"/>
              <a:t>interface: eth0 </a:t>
            </a:r>
            <a:r>
              <a:rPr lang="zh-TW" altLang="en-US" dirty="0"/>
              <a:t>並將網卡</a:t>
            </a:r>
            <a:r>
              <a:rPr lang="en-US" altLang="zh-TW" dirty="0"/>
              <a:t>id</a:t>
            </a:r>
            <a:r>
              <a:rPr lang="zh-TW" altLang="en-US" dirty="0"/>
              <a:t>改為目前</a:t>
            </a:r>
            <a:r>
              <a:rPr lang="en-US" altLang="zh-TW" dirty="0"/>
              <a:t>id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F51B40-49BB-3DF5-CFC2-7387CB9F0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C1C92B-B0ED-1DC4-092E-495C221A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44" y="1690688"/>
            <a:ext cx="8203712" cy="5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重新啟用 </a:t>
            </a:r>
            <a:r>
              <a:rPr lang="en-US" altLang="zh-TW" dirty="0"/>
              <a:t>Suricata </a:t>
            </a:r>
            <a:r>
              <a:rPr lang="zh-TW" altLang="en-US" dirty="0"/>
              <a:t>生效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3ECD8B-BD04-F7EA-7CB7-E0E293D8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5DFF6CB-4C21-6EE8-219D-6CAE833C8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98" y="1690688"/>
            <a:ext cx="8176003" cy="50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新增套件庫</a:t>
            </a: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0B05AC28-6F3B-9A48-70D1-76DBFDCD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zh-TW" altLang="en-US" sz="2000"/>
          </a:p>
        </p:txBody>
      </p:sp>
      <p:pic>
        <p:nvPicPr>
          <p:cNvPr id="4" name="圖片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58144F2-8EDF-E782-AA69-E32E77CBC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84" b="-3"/>
          <a:stretch/>
        </p:blipFill>
        <p:spPr>
          <a:xfrm>
            <a:off x="838198" y="2545533"/>
            <a:ext cx="5167185" cy="346392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DFBCEB8-3595-8F1B-BD69-1315B2D7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682129"/>
            <a:ext cx="5167185" cy="31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4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進入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suricata</a:t>
            </a:r>
            <a:r>
              <a:rPr lang="en-US" altLang="zh-TW" dirty="0"/>
              <a:t>/rules </a:t>
            </a:r>
            <a:br>
              <a:rPr lang="en-US" altLang="zh-TW" dirty="0"/>
            </a:br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nano rule-</a:t>
            </a:r>
            <a:r>
              <a:rPr lang="zh-TW" altLang="en-US" dirty="0"/>
              <a:t>學 號</a:t>
            </a:r>
            <a:r>
              <a:rPr lang="en-US" altLang="zh-TW" dirty="0"/>
              <a:t>.rules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A7E98B-DF28-AD16-6CD6-5BE108B43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984FB5-1359-E0EB-4C07-22D2706BA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31" y="1711470"/>
            <a:ext cx="81561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1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新增一筆規則 </a:t>
            </a:r>
            <a:r>
              <a:rPr lang="en-US" altLang="zh-TW" dirty="0"/>
              <a:t>alert http any </a:t>
            </a:r>
            <a:r>
              <a:rPr lang="en-US" altLang="zh-TW" dirty="0" err="1"/>
              <a:t>any</a:t>
            </a:r>
            <a:r>
              <a:rPr lang="en-US" altLang="zh-TW" dirty="0"/>
              <a:t> -&gt; any 80 (content: "test"; </a:t>
            </a:r>
            <a:r>
              <a:rPr lang="en-US" altLang="zh-TW" dirty="0" err="1"/>
              <a:t>sid</a:t>
            </a:r>
            <a:r>
              <a:rPr lang="en-US" altLang="zh-TW" dirty="0"/>
              <a:t>: 12345678; rev:1;)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3F4468-5DC9-9E37-1577-62FAD0290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64212DB-AF9D-FFFC-1E2D-7633411F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6" y="1690688"/>
            <a:ext cx="8217567" cy="50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3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cd /</a:t>
            </a:r>
            <a:r>
              <a:rPr lang="en-US" altLang="zh-TW" dirty="0" err="1"/>
              <a:t>ust</a:t>
            </a:r>
            <a:r>
              <a:rPr lang="en-US" altLang="zh-TW" dirty="0"/>
              <a:t>/share/</a:t>
            </a:r>
            <a:r>
              <a:rPr lang="en-US" altLang="zh-TW" dirty="0" err="1"/>
              <a:t>suricata</a:t>
            </a:r>
            <a:r>
              <a:rPr lang="en-US" altLang="zh-TW" dirty="0"/>
              <a:t>/ </a:t>
            </a:r>
            <a:br>
              <a:rPr lang="en-US" altLang="zh-TW" dirty="0"/>
            </a:br>
            <a:r>
              <a:rPr lang="en-US" altLang="zh-TW" dirty="0"/>
              <a:t>#sudo nano </a:t>
            </a:r>
            <a:r>
              <a:rPr lang="en-US" altLang="zh-TW" dirty="0" err="1"/>
              <a:t>suricata.yaml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A4DF72-334A-B8BB-0913-237F1DCB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699B2E-85E0-6F39-7CCC-9E814E52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1" y="1739179"/>
            <a:ext cx="8189858" cy="5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8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# </a:t>
            </a:r>
            <a:r>
              <a:rPr lang="zh-TW" altLang="en-US" dirty="0"/>
              <a:t>新增自訂規則檔到設定檔 </a:t>
            </a:r>
            <a:br>
              <a:rPr lang="en-US" altLang="zh-TW" dirty="0"/>
            </a:br>
            <a:r>
              <a:rPr lang="en-US" altLang="zh-TW" dirty="0"/>
              <a:t># </a:t>
            </a:r>
            <a:r>
              <a:rPr lang="zh-TW" altLang="en-US" dirty="0"/>
              <a:t>找到 </a:t>
            </a:r>
            <a:r>
              <a:rPr lang="en-US" altLang="zh-TW" dirty="0"/>
              <a:t>rule-files: </a:t>
            </a:r>
            <a:br>
              <a:rPr lang="en-US" altLang="zh-TW" dirty="0"/>
            </a:br>
            <a:r>
              <a:rPr lang="en-US" altLang="zh-TW" dirty="0"/>
              <a:t># </a:t>
            </a:r>
            <a:r>
              <a:rPr lang="zh-TW" altLang="en-US" dirty="0"/>
              <a:t>在</a:t>
            </a:r>
            <a:r>
              <a:rPr lang="en-US" altLang="zh-TW" dirty="0"/>
              <a:t>- </a:t>
            </a:r>
            <a:r>
              <a:rPr lang="en-US" altLang="zh-TW" dirty="0" err="1"/>
              <a:t>suricata.rules</a:t>
            </a:r>
            <a:r>
              <a:rPr lang="zh-TW" altLang="en-US" dirty="0"/>
              <a:t>下方加入自訂的規則檔路徑 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B27449-B820-0C2C-5C6C-5B76877C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9417FAB-C045-10B7-C658-CB8083B5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44" y="1846407"/>
            <a:ext cx="8203712" cy="5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32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重新載入規則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0E2CC46-5A33-6CC0-65F5-31F071318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556B8BF-52EA-435F-B598-D910AB24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1" y="1804819"/>
            <a:ext cx="8189858" cy="5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3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將事件檔案輸出在畫面上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AC9992-A886-692C-AFDD-051A9CD51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D1BDC8-485A-788A-498A-F6940C69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62" y="1683761"/>
            <a:ext cx="8245276" cy="50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</a:t>
            </a:r>
            <a:r>
              <a:rPr lang="zh-TW" altLang="en-US" dirty="0"/>
              <a:t>透過</a:t>
            </a:r>
            <a:r>
              <a:rPr lang="en-US" altLang="zh-TW" dirty="0"/>
              <a:t>curl</a:t>
            </a:r>
            <a:r>
              <a:rPr lang="zh-TW" altLang="en-US" dirty="0"/>
              <a:t>測試</a:t>
            </a:r>
            <a:r>
              <a:rPr lang="en-US" altLang="zh-TW" dirty="0"/>
              <a:t>,</a:t>
            </a:r>
            <a:r>
              <a:rPr lang="zh-TW" altLang="en-US" dirty="0"/>
              <a:t>一個觸發警報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02645F-43DB-BF9A-F719-F3E543761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F92D1E-BBF8-B7D3-E5AF-59C675CF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1" y="1690688"/>
            <a:ext cx="8189858" cy="5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3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• curl http://www.google.com.tw:80/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BA0F44-8FA0-6788-6354-23B1F448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76CC02-E6CF-91F6-6E09-EED3DCD66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1" y="1690688"/>
            <a:ext cx="8189858" cy="50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0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• </a:t>
            </a:r>
            <a:r>
              <a:rPr lang="en-US" altLang="zh-TW" dirty="0" err="1"/>
              <a:t>sudo</a:t>
            </a:r>
            <a:r>
              <a:rPr lang="en-US" altLang="zh-TW" dirty="0"/>
              <a:t> cat /var/log/</a:t>
            </a:r>
            <a:r>
              <a:rPr lang="en-US" altLang="zh-TW" dirty="0" err="1"/>
              <a:t>suricata</a:t>
            </a:r>
            <a:r>
              <a:rPr lang="en-US" altLang="zh-TW" dirty="0"/>
              <a:t>/</a:t>
            </a:r>
            <a:r>
              <a:rPr lang="en-US" altLang="zh-TW" dirty="0" err="1"/>
              <a:t>eve.json</a:t>
            </a:r>
            <a:r>
              <a:rPr lang="en-US" altLang="zh-TW" dirty="0"/>
              <a:t> | grep “google”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8E476F-911A-A935-AC7E-40920987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22F065-FB83-EA3E-A301-6152708C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35" y="1762078"/>
            <a:ext cx="8259130" cy="50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更新套件庫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3AF9411-03B3-FD7A-9196-08FE4BC3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2CAD889-62C4-18E4-C843-A949A3147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35" y="1825625"/>
            <a:ext cx="7954330" cy="49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/>
              <a:t>Suricata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3F4A12-A3EB-5420-5325-AE57F57D7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946853-7188-2B7B-BC7A-77A8ABC8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44" y="1690688"/>
            <a:ext cx="8203712" cy="50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6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 </a:t>
            </a:r>
            <a:r>
              <a:rPr lang="en-US" altLang="zh-TW" dirty="0" err="1"/>
              <a:t>json</a:t>
            </a:r>
            <a:r>
              <a:rPr lang="en-US" altLang="zh-TW" dirty="0"/>
              <a:t> </a:t>
            </a:r>
            <a:r>
              <a:rPr lang="zh-TW" altLang="en-US" dirty="0"/>
              <a:t>解析工具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B0EDB6-1829-AC44-D693-D401B9DF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06B075-5856-1D2E-F41C-C15D1483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4" y="1600633"/>
            <a:ext cx="8356112" cy="51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7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檢查 </a:t>
            </a:r>
            <a:r>
              <a:rPr lang="en-US" altLang="zh-TW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Suricata </a:t>
            </a:r>
            <a:r>
              <a:rPr lang="zh-TW" alt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安裝結果</a:t>
            </a:r>
          </a:p>
        </p:txBody>
      </p:sp>
      <p:pic>
        <p:nvPicPr>
          <p:cNvPr id="7" name="圖片 6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D4A8D02-6CA7-9FC4-CB46-BB713662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" r="6983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內容版面配置區 8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A6FB23C6-463F-43C2-6451-9E46ACA1A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884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log</a:t>
            </a:r>
            <a:br>
              <a:rPr lang="en-US" altLang="zh-TW" dirty="0"/>
            </a:br>
            <a:r>
              <a:rPr lang="en-US" altLang="zh-TW" dirty="0"/>
              <a:t>fast.log #</a:t>
            </a:r>
            <a:r>
              <a:rPr lang="zh-TW" altLang="en-US" dirty="0"/>
              <a:t>告警 </a:t>
            </a:r>
            <a:r>
              <a:rPr lang="en-US" altLang="zh-TW" dirty="0" err="1"/>
              <a:t>eve.json</a:t>
            </a:r>
            <a:r>
              <a:rPr lang="en-US" altLang="zh-TW" dirty="0"/>
              <a:t> #</a:t>
            </a:r>
            <a:r>
              <a:rPr lang="zh-TW" altLang="en-US" dirty="0"/>
              <a:t>事件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3705A5-D048-B212-70EF-1B61961D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942B1B-B46C-6838-D1F9-7862CD6F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2" y="1690688"/>
            <a:ext cx="8397676" cy="51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rules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67B117-D335-DBD6-16E3-A2448EEC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E1A90A4-E460-AE9E-1369-934FEA18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2" y="1676594"/>
            <a:ext cx="8397676" cy="518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94BED-27A3-DFEC-73C5-35F3A071F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 config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C21526-DF46-36F7-DF3B-6820E813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44730-CE2D-B3C7-8FE2-C67ABCC1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16" y="1693691"/>
            <a:ext cx="8369967" cy="51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257</Words>
  <Application>Microsoft Office PowerPoint</Application>
  <PresentationFormat>寬螢幕</PresentationFormat>
  <Paragraphs>28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佈景主題</vt:lpstr>
      <vt:lpstr>透過apt套件管理工具進行安裝</vt:lpstr>
      <vt:lpstr>新增套件庫</vt:lpstr>
      <vt:lpstr>更新套件庫</vt:lpstr>
      <vt:lpstr>安裝 Suricata</vt:lpstr>
      <vt:lpstr>安裝 json 解析工具</vt:lpstr>
      <vt:lpstr>檢查 Suricata 安裝結果</vt:lpstr>
      <vt:lpstr># log fast.log #告警 eve.json #事件</vt:lpstr>
      <vt:lpstr># rules</vt:lpstr>
      <vt:lpstr># config</vt:lpstr>
      <vt:lpstr># 規則更新</vt:lpstr>
      <vt:lpstr># 取得最新規則索引</vt:lpstr>
      <vt:lpstr># 查看可用的規則集</vt:lpstr>
      <vt:lpstr># 新增規則集</vt:lpstr>
      <vt:lpstr># 重新啟用 Suricata 加載規則</vt:lpstr>
      <vt:lpstr># 找出網路卡id及ip</vt:lpstr>
      <vt:lpstr># 進入/etc/suricata/ 編輯 Suricata設定檔</vt:lpstr>
      <vt:lpstr># 找到 HOME_NET 並將ip 改為目前網卡取得的ip</vt:lpstr>
      <vt:lpstr># 找到所有interface: eth0 並將網卡id改為目前id</vt:lpstr>
      <vt:lpstr># 重新啟用 Suricata 生效</vt:lpstr>
      <vt:lpstr># 進入/etc/suricata/rules  $ sudo nano rule-學 號.rules</vt:lpstr>
      <vt:lpstr># 新增一筆規則 alert http any any -&gt; any 80 (content: "test"; sid: 12345678; rev:1;)</vt:lpstr>
      <vt:lpstr># cd /ust/share/suricata/  #sudo nano suricata.yaml</vt:lpstr>
      <vt:lpstr># 新增自訂規則檔到設定檔  # 找到 rule-files:  # 在- suricata.rules下方加入自訂的規則檔路徑 </vt:lpstr>
      <vt:lpstr># 重新載入規則</vt:lpstr>
      <vt:lpstr># 將事件檔案輸出在畫面上</vt:lpstr>
      <vt:lpstr># 透過curl測試,一個觸發警報</vt:lpstr>
      <vt:lpstr>• curl http://www.google.com.tw:80/</vt:lpstr>
      <vt:lpstr>• sudo cat /var/log/suricata/eve.json | grep “google”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透過apt套件管理工具進行安裝</dc:title>
  <dc:creator>柏軒 張</dc:creator>
  <cp:lastModifiedBy>柏軒 張</cp:lastModifiedBy>
  <cp:revision>1</cp:revision>
  <dcterms:created xsi:type="dcterms:W3CDTF">2023-10-01T12:16:52Z</dcterms:created>
  <dcterms:modified xsi:type="dcterms:W3CDTF">2023-10-01T13:44:31Z</dcterms:modified>
</cp:coreProperties>
</file>